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7" r:id="rId2"/>
    <p:sldId id="263" r:id="rId3"/>
    <p:sldId id="264" r:id="rId4"/>
    <p:sldId id="266" r:id="rId5"/>
    <p:sldId id="262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3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83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72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8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6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3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0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3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8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39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642" y="798879"/>
            <a:ext cx="10571998" cy="9704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6</a:t>
            </a:r>
            <a:r>
              <a:rPr lang="en-US" sz="6000" baseline="30000" dirty="0">
                <a:solidFill>
                  <a:schemeClr val="bg1"/>
                </a:solidFill>
              </a:rPr>
              <a:t>th</a:t>
            </a:r>
            <a:r>
              <a:rPr lang="en-US" sz="6000" dirty="0">
                <a:solidFill>
                  <a:schemeClr val="bg1"/>
                </a:solidFill>
              </a:rPr>
              <a:t> Grade ELA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Ms. Ellis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336"/>
            <a:ext cx="11929402" cy="5036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WAG October 3 - 7</a:t>
            </a:r>
            <a:endParaRPr lang="en-US" sz="4000" dirty="0"/>
          </a:p>
          <a:p>
            <a:pPr marL="0" indent="0" algn="ctr">
              <a:buNone/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CMA Testing &amp; MAKE-UP WORK WEEK</a:t>
            </a:r>
          </a:p>
        </p:txBody>
      </p:sp>
    </p:spTree>
    <p:extLst>
      <p:ext uri="{BB962C8B-B14F-4D97-AF65-F5344CB8AC3E}">
        <p14:creationId xmlns:p14="http://schemas.microsoft.com/office/powerpoint/2010/main" val="332212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 October 3, 2022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B99AAF5-5D5F-4D33-B299-8A859F6BC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691" y="2201147"/>
            <a:ext cx="10554574" cy="1776049"/>
          </a:xfrm>
        </p:spPr>
        <p:txBody>
          <a:bodyPr>
            <a:normAutofit/>
          </a:bodyPr>
          <a:lstStyle/>
          <a:p>
            <a:pPr marL="480060"/>
            <a:r>
              <a:rPr lang="en-US" sz="2200" b="1" dirty="0"/>
              <a:t>CMA Testing Science schedule</a:t>
            </a:r>
          </a:p>
          <a:p>
            <a:pPr marL="480060"/>
            <a:endParaRPr lang="en-US" sz="2200" b="1" dirty="0"/>
          </a:p>
          <a:p>
            <a:pPr marL="480060"/>
            <a:r>
              <a:rPr lang="en-US" sz="2200" b="1" dirty="0"/>
              <a:t>STUDENTS WILL WORK ON UNFINISHED ASSIGNMENTS &amp; EXAMS</a:t>
            </a:r>
            <a:endParaRPr lang="en-US" sz="2400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720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October 4, 2022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4C9002E-EE6E-4349-8837-C97D22FEE809}"/>
              </a:ext>
            </a:extLst>
          </p:cNvPr>
          <p:cNvSpPr txBox="1">
            <a:spLocks/>
          </p:cNvSpPr>
          <p:nvPr/>
        </p:nvSpPr>
        <p:spPr>
          <a:xfrm>
            <a:off x="570138" y="2540975"/>
            <a:ext cx="10554574" cy="1776049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0060"/>
            <a:r>
              <a:rPr lang="en-US" sz="2200" b="1" dirty="0"/>
              <a:t>CMA Testing Social Studies schedule</a:t>
            </a:r>
          </a:p>
          <a:p>
            <a:pPr marL="480060"/>
            <a:endParaRPr lang="en-US" sz="2200" b="1" dirty="0"/>
          </a:p>
          <a:p>
            <a:pPr marL="480060"/>
            <a:r>
              <a:rPr lang="en-US" sz="2200" b="1" dirty="0"/>
              <a:t>STUDENTS WILL WORK ON UNFINISHED ASSIGNMENTS &amp; EXAMS</a:t>
            </a:r>
            <a:endParaRPr lang="en-US" sz="2400" dirty="0"/>
          </a:p>
          <a:p>
            <a:pPr marL="137160" indent="0">
              <a:buFont typeface="Wingdings 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09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1" y="447188"/>
            <a:ext cx="10571998" cy="970450"/>
          </a:xfrm>
        </p:spPr>
        <p:txBody>
          <a:bodyPr/>
          <a:lstStyle/>
          <a:p>
            <a:r>
              <a:rPr lang="en-US" dirty="0"/>
              <a:t>Wednesday October 5, 2022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588971E-E34D-44BC-8523-52F30DFBDC48}"/>
              </a:ext>
            </a:extLst>
          </p:cNvPr>
          <p:cNvSpPr txBox="1">
            <a:spLocks/>
          </p:cNvSpPr>
          <p:nvPr/>
        </p:nvSpPr>
        <p:spPr>
          <a:xfrm>
            <a:off x="570138" y="2540975"/>
            <a:ext cx="10554574" cy="1776049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0060"/>
            <a:r>
              <a:rPr lang="en-US" sz="2200" b="1" dirty="0"/>
              <a:t>CMA Testing make-up schedule</a:t>
            </a:r>
          </a:p>
          <a:p>
            <a:pPr marL="480060"/>
            <a:endParaRPr lang="en-US" sz="2200" b="1" dirty="0"/>
          </a:p>
          <a:p>
            <a:pPr marL="480060"/>
            <a:r>
              <a:rPr lang="en-US" sz="2200" b="1" dirty="0"/>
              <a:t>STUDENTS WILL WORK ON UNFINISHED ASSIGNMENTS &amp; EXAMS</a:t>
            </a:r>
            <a:endParaRPr lang="en-US" sz="2400" dirty="0"/>
          </a:p>
          <a:p>
            <a:pPr marL="137160" indent="0">
              <a:buFont typeface="Wingdings 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41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October 6, 2022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E3EC9F6-2F1B-47D5-94F7-BC1817E2C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8"/>
            <a:ext cx="10554574" cy="185594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200" b="1" dirty="0"/>
              <a:t>NO CLASS – STUDENT HOLIDAY/TEACHER PROFESSIONAL LEARNING DAY</a:t>
            </a:r>
            <a:endParaRPr lang="en-US" sz="2400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 October 7, 2022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61D86C8-4C4A-4058-9BD3-9F0F871F5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8"/>
            <a:ext cx="10554574" cy="185594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200" b="1" dirty="0"/>
              <a:t>NO CLASS – ASYNCHRONOUS LEARN FROM HOME DAY</a:t>
            </a:r>
            <a:endParaRPr lang="en-US" sz="2400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22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5069</TotalTime>
  <Words>98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6th Grade ELA Ms. Ellis</vt:lpstr>
      <vt:lpstr>Monday October 3, 2022</vt:lpstr>
      <vt:lpstr>Tuesday October 4, 2022</vt:lpstr>
      <vt:lpstr>Wednesday October 5, 2022</vt:lpstr>
      <vt:lpstr>Thursday October 6, 2022</vt:lpstr>
      <vt:lpstr>Friday October 7, 2022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Math</dc:title>
  <dc:creator>Terrell, Jennifer</dc:creator>
  <cp:lastModifiedBy>Ellis, Amarra</cp:lastModifiedBy>
  <cp:revision>58</cp:revision>
  <cp:lastPrinted>2019-08-11T01:51:35Z</cp:lastPrinted>
  <dcterms:created xsi:type="dcterms:W3CDTF">2018-08-24T15:10:25Z</dcterms:created>
  <dcterms:modified xsi:type="dcterms:W3CDTF">2022-10-03T08:36:23Z</dcterms:modified>
</cp:coreProperties>
</file>