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7" r:id="rId1"/>
  </p:sldMasterIdLst>
  <p:sldIdLst>
    <p:sldId id="257" r:id="rId2"/>
    <p:sldId id="263" r:id="rId3"/>
    <p:sldId id="264" r:id="rId4"/>
    <p:sldId id="266" r:id="rId5"/>
    <p:sldId id="262" r:id="rId6"/>
    <p:sldId id="265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10/3/2022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5012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10/3/2022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8390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10/3/2022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13835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10/3/2022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6725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10/3/2022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889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10/3/2022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983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10/3/2022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4666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10/3/2022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827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10/3/2022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56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10/3/2022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4338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10/3/2022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6023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10/3/2022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7935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10/3/2022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3382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8403365A-41DE-4EC0-A64E-FDEA65112A6F}" type="datetimeFigureOut">
              <a:rPr lang="en-US" smtClean="0"/>
              <a:t>10/3/2022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7886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8403365A-41DE-4EC0-A64E-FDEA65112A6F}" type="datetimeFigureOut">
              <a:rPr lang="en-US" smtClean="0"/>
              <a:t>10/3/2022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33964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28" r:id="rId1"/>
    <p:sldLayoutId id="2147483829" r:id="rId2"/>
    <p:sldLayoutId id="2147483830" r:id="rId3"/>
    <p:sldLayoutId id="2147483831" r:id="rId4"/>
    <p:sldLayoutId id="2147483832" r:id="rId5"/>
    <p:sldLayoutId id="2147483833" r:id="rId6"/>
    <p:sldLayoutId id="2147483834" r:id="rId7"/>
    <p:sldLayoutId id="2147483835" r:id="rId8"/>
    <p:sldLayoutId id="2147483836" r:id="rId9"/>
    <p:sldLayoutId id="2147483837" r:id="rId10"/>
    <p:sldLayoutId id="2147483838" r:id="rId11"/>
    <p:sldLayoutId id="2147483839" r:id="rId12"/>
    <p:sldLayoutId id="2147483840" r:id="rId13"/>
    <p:sldLayoutId id="2147483841" r:id="rId14"/>
  </p:sldLayoutIdLst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4642" y="798879"/>
            <a:ext cx="10571998" cy="97045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000" dirty="0">
                <a:solidFill>
                  <a:schemeClr val="bg1"/>
                </a:solidFill>
              </a:rPr>
              <a:t>6</a:t>
            </a:r>
            <a:r>
              <a:rPr lang="en-US" sz="6000" baseline="30000" dirty="0">
                <a:solidFill>
                  <a:schemeClr val="bg1"/>
                </a:solidFill>
              </a:rPr>
              <a:t>th</a:t>
            </a:r>
            <a:r>
              <a:rPr lang="en-US" sz="6000" dirty="0">
                <a:solidFill>
                  <a:schemeClr val="bg1"/>
                </a:solidFill>
              </a:rPr>
              <a:t> Grade ELA</a:t>
            </a:r>
            <a:br>
              <a:rPr lang="en-US" sz="6000" dirty="0">
                <a:solidFill>
                  <a:schemeClr val="bg1"/>
                </a:solidFill>
              </a:rPr>
            </a:br>
            <a:r>
              <a:rPr lang="en-US" sz="6000" dirty="0">
                <a:solidFill>
                  <a:schemeClr val="bg1"/>
                </a:solidFill>
              </a:rPr>
              <a:t>Ms. Ellis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28336"/>
            <a:ext cx="11929402" cy="503655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b="1" dirty="0"/>
              <a:t>WAG October 3 - 7</a:t>
            </a:r>
            <a:endParaRPr lang="en-US" sz="4000" dirty="0"/>
          </a:p>
          <a:p>
            <a:pPr marL="0" indent="0" algn="ctr">
              <a:buNone/>
            </a:pPr>
            <a:r>
              <a:rPr lang="en-US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CMA Testing &amp; MAKE-UP WORK WEEK</a:t>
            </a:r>
          </a:p>
        </p:txBody>
      </p:sp>
    </p:spTree>
    <p:extLst>
      <p:ext uri="{BB962C8B-B14F-4D97-AF65-F5344CB8AC3E}">
        <p14:creationId xmlns:p14="http://schemas.microsoft.com/office/powerpoint/2010/main" val="33221284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Monday October 3, 2022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6B99AAF5-5D5F-4D33-B299-8A859F6BCE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7691" y="2201147"/>
            <a:ext cx="10554574" cy="1776049"/>
          </a:xfrm>
        </p:spPr>
        <p:txBody>
          <a:bodyPr>
            <a:normAutofit/>
          </a:bodyPr>
          <a:lstStyle/>
          <a:p>
            <a:pPr marL="480060"/>
            <a:r>
              <a:rPr lang="en-US" sz="2200" b="1" dirty="0"/>
              <a:t>CMA Testing Science schedule</a:t>
            </a:r>
          </a:p>
          <a:p>
            <a:pPr marL="480060"/>
            <a:endParaRPr lang="en-US" sz="2200" b="1" dirty="0"/>
          </a:p>
          <a:p>
            <a:pPr marL="480060"/>
            <a:r>
              <a:rPr lang="en-US" sz="2200" b="1" dirty="0"/>
              <a:t>STUDENTS WILL WORK ON UNFINISHED ASSIGNMENTS &amp; EXAMS</a:t>
            </a:r>
            <a:endParaRPr lang="en-US" sz="2400" dirty="0"/>
          </a:p>
          <a:p>
            <a:pPr marL="13716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27203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Tuesday October 4, 2022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04C9002E-EE6E-4349-8837-C97D22FEE809}"/>
              </a:ext>
            </a:extLst>
          </p:cNvPr>
          <p:cNvSpPr txBox="1">
            <a:spLocks/>
          </p:cNvSpPr>
          <p:nvPr/>
        </p:nvSpPr>
        <p:spPr>
          <a:xfrm>
            <a:off x="570138" y="2540975"/>
            <a:ext cx="10554574" cy="1776049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4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80060"/>
            <a:r>
              <a:rPr lang="en-US" sz="2200" b="1" dirty="0"/>
              <a:t>CMA Testing Social Studies schedule</a:t>
            </a:r>
          </a:p>
          <a:p>
            <a:pPr marL="480060"/>
            <a:endParaRPr lang="en-US" sz="2200" b="1" dirty="0"/>
          </a:p>
          <a:p>
            <a:pPr marL="480060"/>
            <a:r>
              <a:rPr lang="en-US" sz="2200" b="1" dirty="0"/>
              <a:t>STUDENTS WILL WORK ON UNFINISHED ASSIGNMENTS &amp; EXAMS</a:t>
            </a:r>
            <a:endParaRPr lang="en-US" sz="2400" dirty="0"/>
          </a:p>
          <a:p>
            <a:pPr marL="137160" indent="0">
              <a:buFont typeface="Wingdings 2" charset="2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56094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1" y="447188"/>
            <a:ext cx="10571998" cy="970450"/>
          </a:xfrm>
        </p:spPr>
        <p:txBody>
          <a:bodyPr/>
          <a:lstStyle/>
          <a:p>
            <a:r>
              <a:rPr lang="en-US" dirty="0"/>
              <a:t>Wednesday October 5, 2022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5588971E-E34D-44BC-8523-52F30DFBDC48}"/>
              </a:ext>
            </a:extLst>
          </p:cNvPr>
          <p:cNvSpPr txBox="1">
            <a:spLocks/>
          </p:cNvSpPr>
          <p:nvPr/>
        </p:nvSpPr>
        <p:spPr>
          <a:xfrm>
            <a:off x="570138" y="2540975"/>
            <a:ext cx="10554574" cy="1776049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4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80060"/>
            <a:r>
              <a:rPr lang="en-US" sz="2200" b="1" dirty="0"/>
              <a:t>CMA Testing make-up schedule</a:t>
            </a:r>
          </a:p>
          <a:p>
            <a:pPr marL="480060"/>
            <a:endParaRPr lang="en-US" sz="2200" b="1" dirty="0"/>
          </a:p>
          <a:p>
            <a:pPr marL="480060"/>
            <a:r>
              <a:rPr lang="en-US" sz="2200" b="1" dirty="0"/>
              <a:t>STUDENTS WILL WORK ON UNFINISHED ASSIGNMENTS &amp; EXAMS</a:t>
            </a:r>
            <a:endParaRPr lang="en-US" sz="2400" dirty="0"/>
          </a:p>
          <a:p>
            <a:pPr marL="137160" indent="0">
              <a:buFont typeface="Wingdings 2" charset="2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41415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Thursday October 6, 2022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2E3EC9F6-2F1B-47D5-94F7-BC1817E2C9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2" y="1934818"/>
            <a:ext cx="10554574" cy="1855948"/>
          </a:xfrm>
        </p:spPr>
        <p:txBody>
          <a:bodyPr>
            <a:normAutofit/>
          </a:bodyPr>
          <a:lstStyle/>
          <a:p>
            <a:pPr marL="137160" indent="0">
              <a:buNone/>
            </a:pPr>
            <a:r>
              <a:rPr lang="en-US" sz="2200" b="1" dirty="0"/>
              <a:t>NO CLASS – STUDENT HOLIDAY/TEACHER PROFESSIONAL LEARNING DAY</a:t>
            </a:r>
            <a:endParaRPr lang="en-US" sz="2400" dirty="0"/>
          </a:p>
          <a:p>
            <a:pPr marL="13716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6059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Friday October 7, 2022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361D86C8-4C4A-4058-9BD3-9F0F871F52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2" y="1934818"/>
            <a:ext cx="10554574" cy="1855948"/>
          </a:xfrm>
        </p:spPr>
        <p:txBody>
          <a:bodyPr>
            <a:normAutofit/>
          </a:bodyPr>
          <a:lstStyle/>
          <a:p>
            <a:pPr marL="137160" indent="0">
              <a:buNone/>
            </a:pPr>
            <a:r>
              <a:rPr lang="en-US" sz="2200" b="1" dirty="0"/>
              <a:t>NO CLASS – ASYNCHRONOUS LEARN FROM HOME DAY</a:t>
            </a:r>
            <a:endParaRPr lang="en-US" sz="2400" dirty="0"/>
          </a:p>
          <a:p>
            <a:pPr marL="13716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562211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TM03457503[[fn=Quotable]]</Template>
  <TotalTime>5069</TotalTime>
  <Words>98</Words>
  <Application>Microsoft Office PowerPoint</Application>
  <PresentationFormat>Widescreen</PresentationFormat>
  <Paragraphs>19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Century Gothic</vt:lpstr>
      <vt:lpstr>Wingdings 2</vt:lpstr>
      <vt:lpstr>Quotable</vt:lpstr>
      <vt:lpstr>6th Grade ELA Ms. Ellis</vt:lpstr>
      <vt:lpstr>Monday October 3, 2022</vt:lpstr>
      <vt:lpstr>Tuesday October 4, 2022</vt:lpstr>
      <vt:lpstr>Wednesday October 5, 2022</vt:lpstr>
      <vt:lpstr>Thursday October 6, 2022</vt:lpstr>
      <vt:lpstr>Friday October 7, 2022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6th Grade Math</dc:title>
  <dc:creator>Terrell, Jennifer</dc:creator>
  <cp:lastModifiedBy>Ellis, Amarra</cp:lastModifiedBy>
  <cp:revision>58</cp:revision>
  <cp:lastPrinted>2019-08-11T01:51:35Z</cp:lastPrinted>
  <dcterms:created xsi:type="dcterms:W3CDTF">2018-08-24T15:10:25Z</dcterms:created>
  <dcterms:modified xsi:type="dcterms:W3CDTF">2022-10-03T08:36:23Z</dcterms:modified>
</cp:coreProperties>
</file>